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86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Deep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3B2E58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1234933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2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https://sv.krazure.com/session-b2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ext, piece&#10;&#10;Description automatically generated">
            <a:extLst>
              <a:ext uri="{FF2B5EF4-FFF2-40B4-BE49-F238E27FC236}">
                <a16:creationId xmlns:a16="http://schemas.microsoft.com/office/drawing/2014/main" id="{903BB2D2-6CDE-204D-9C76-E9ECDD6AF4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DE6D0E6-E1D0-F84D-BBE7-3971FA99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6"/>
            <a:ext cx="6289200" cy="2462213"/>
          </a:xfrm>
        </p:spPr>
        <p:txBody>
          <a:bodyPr/>
          <a:lstStyle/>
          <a:p>
            <a:r>
              <a:rPr lang="ko-KR" altLang="en-US" dirty="0"/>
              <a:t>윈도 가상 </a:t>
            </a:r>
            <a:r>
              <a:rPr lang="ko-KR" altLang="en-US" dirty="0" err="1"/>
              <a:t>데스크탑</a:t>
            </a:r>
            <a:r>
              <a:rPr lang="en-US" altLang="ko-KR" dirty="0"/>
              <a:t>, </a:t>
            </a:r>
            <a:r>
              <a:rPr lang="ko-KR" altLang="en-US" dirty="0" err="1"/>
              <a:t>쿠버네티스</a:t>
            </a:r>
            <a:r>
              <a:rPr lang="ko-KR" altLang="en-US" dirty="0"/>
              <a:t> 등</a:t>
            </a:r>
            <a:br>
              <a:rPr lang="en-US" altLang="ko-KR" dirty="0"/>
            </a:br>
            <a:r>
              <a:rPr lang="en-AU" dirty="0"/>
              <a:t>Azure </a:t>
            </a:r>
            <a:r>
              <a:rPr lang="ko-KR" altLang="en-US" dirty="0"/>
              <a:t>서비스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인증부터 다시 보자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001159-8276-A24F-A9BF-E7CDF5BE9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Microsoft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38269BC-149F-FE49-AE52-3C4D5DC0E0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최영락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C9940-9DD9-5F43-86E3-4145319A67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0B672A-69A9-E244-9052-9C8E2AB5D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/gav2020kr-security</a:t>
            </a:r>
          </a:p>
        </p:txBody>
      </p:sp>
      <p:pic>
        <p:nvPicPr>
          <p:cNvPr id="5" name="Picture Placeholder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A64E3C1-A202-AB48-86D8-ECF99330B2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0237" b="10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0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546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윈도 가상 데스크탑, 쿠버네티스 등 Azure 서비스, 인증부터 다시 보자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